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97675" cy="9926638"/>
  <p:custDataLst>
    <p:tags r:id="rId3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27" autoAdjust="0"/>
  </p:normalViewPr>
  <p:slideViewPr>
    <p:cSldViewPr>
      <p:cViewPr varScale="1">
        <p:scale>
          <a:sx n="90" d="100"/>
          <a:sy n="90" d="100"/>
        </p:scale>
        <p:origin x="12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4161729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3" imgH="396" progId="TCLayout.ActiveDocument.1">
                  <p:embed/>
                </p:oleObj>
              </mc:Choice>
              <mc:Fallback>
                <p:oleObj name="think-cell Slide" r:id="rId14" imgW="393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1A314-6846-4C7E-B2BF-38CA50B9F88A}" type="datetimeFigureOut">
              <a:rPr lang="cs-CZ" smtClean="0"/>
              <a:pPr/>
              <a:t>15.04.2025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CCCEF-A0A8-4431-A59F-E1CC7827A6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hyperlink" Target="http://www.zhejnicdopekla.cz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106821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3" imgH="396" progId="TCLayout.ActiveDocument.1">
                  <p:embed/>
                </p:oleObj>
              </mc:Choice>
              <mc:Fallback>
                <p:oleObj name="think-cell Slide" r:id="rId3" imgW="393" imgH="396" progId="TCLayout.ActiveDocument.1">
                  <p:embed/>
                  <p:pic>
                    <p:nvPicPr>
                      <p:cNvPr id="8" name="think-cell data - do not delete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18000" contrast="26000"/>
          </a:blip>
          <a:srcRect/>
          <a:stretch>
            <a:fillRect/>
          </a:stretch>
        </p:blipFill>
        <p:spPr bwMode="auto">
          <a:xfrm>
            <a:off x="107504" y="188640"/>
            <a:ext cx="8928992" cy="5217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61267" y="1548044"/>
            <a:ext cx="4933834" cy="455115"/>
          </a:xfrm>
        </p:spPr>
        <p:txBody>
          <a:bodyPr>
            <a:noAutofit/>
          </a:bodyPr>
          <a:lstStyle/>
          <a:p>
            <a:pPr algn="l"/>
            <a:r>
              <a:rPr lang="cs-CZ" b="1" dirty="0">
                <a:solidFill>
                  <a:schemeClr val="tx1"/>
                </a:solidFill>
              </a:rPr>
              <a:t>Běžecké závody </a:t>
            </a:r>
            <a:r>
              <a:rPr lang="cs-CZ" sz="4400" b="1" dirty="0">
                <a:solidFill>
                  <a:schemeClr val="tx1"/>
                </a:solidFill>
              </a:rPr>
              <a:t>7.6.2025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27784" y="3751105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Hejnice – Skatepark 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3528" y="5277032"/>
            <a:ext cx="7815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On-line registrace á 200 Kč; </a:t>
            </a:r>
            <a:r>
              <a:rPr lang="cs-CZ" sz="1400" b="1" dirty="0"/>
              <a:t>do 15 let a nad 65 let ZDARMA, </a:t>
            </a:r>
            <a:r>
              <a:rPr lang="cs-CZ" sz="1400" dirty="0"/>
              <a:t> 7.6.25 - 7:30 - 9:00 ve Skateparku - 300 Kč</a:t>
            </a:r>
          </a:p>
          <a:p>
            <a:r>
              <a:rPr lang="cs-CZ" sz="1400" b="1" u="sng" dirty="0"/>
              <a:t>Přijďte si zazávodit</a:t>
            </a:r>
            <a:r>
              <a:rPr lang="cs-CZ" sz="1400" dirty="0"/>
              <a:t>, zaběhat nebo povzbuzovat. Vynikající občerstvení a bouřlivá atmosféra tří závodů</a:t>
            </a:r>
          </a:p>
          <a:p>
            <a:r>
              <a:rPr lang="cs-CZ" dirty="0"/>
              <a:t>		                </a:t>
            </a:r>
            <a:r>
              <a:rPr lang="cs-CZ" sz="4000" b="1" dirty="0">
                <a:hlinkClick r:id="rId6"/>
              </a:rPr>
              <a:t>www.zhejnicdopekla.cz</a:t>
            </a:r>
            <a:endParaRPr lang="cs-CZ" sz="40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7" cstate="print">
            <a:lum bright="58000" contrast="-67000"/>
          </a:blip>
          <a:srcRect/>
          <a:stretch>
            <a:fillRect/>
          </a:stretch>
        </p:blipFill>
        <p:spPr bwMode="auto">
          <a:xfrm>
            <a:off x="539552" y="208385"/>
            <a:ext cx="7992888" cy="1079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85472" y="232173"/>
            <a:ext cx="632042" cy="79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C880A84C-A21F-E840-EC7C-0B02273F8318}"/>
              </a:ext>
            </a:extLst>
          </p:cNvPr>
          <p:cNvSpPr/>
          <p:nvPr/>
        </p:nvSpPr>
        <p:spPr>
          <a:xfrm>
            <a:off x="35496" y="44624"/>
            <a:ext cx="9073008" cy="6768752"/>
          </a:xfrm>
          <a:prstGeom prst="rect">
            <a:avLst/>
          </a:prstGeom>
          <a:noFill/>
          <a:ln w="1143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5520"/>
            <a:ext cx="8208912" cy="792088"/>
          </a:xfrm>
        </p:spPr>
        <p:txBody>
          <a:bodyPr vert="horz">
            <a:noAutofit/>
          </a:bodyPr>
          <a:lstStyle/>
          <a:p>
            <a:pPr algn="l"/>
            <a:r>
              <a:rPr lang="cs-CZ" sz="8000" b="1" dirty="0"/>
              <a:t>Z Hejnic do   </a:t>
            </a:r>
            <a:r>
              <a:rPr lang="cs-CZ" sz="8000" b="1" i="1" dirty="0"/>
              <a:t>Pekla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87812" y="2519619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Trasy: 1,2 km, 4,7 km a 11 km </a:t>
            </a:r>
          </a:p>
        </p:txBody>
      </p:sp>
    </p:spTree>
    <p:extLst>
      <p:ext uri="{BB962C8B-B14F-4D97-AF65-F5344CB8AC3E}">
        <p14:creationId xmlns:p14="http://schemas.microsoft.com/office/powerpoint/2010/main" val="988944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68</Words>
  <Application>Microsoft Office PowerPoint</Application>
  <PresentationFormat>Předvádění na obrazovce (4:3)</PresentationFormat>
  <Paragraphs>7</Paragraphs>
  <Slides>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Motiv sady Office</vt:lpstr>
      <vt:lpstr>think-cell Slide</vt:lpstr>
      <vt:lpstr>Z Hejnic do   Pekla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Hejnic do Pekla</dc:title>
  <dc:creator>Kou</dc:creator>
  <cp:lastModifiedBy>Obec Bílý Potok</cp:lastModifiedBy>
  <cp:revision>29</cp:revision>
  <cp:lastPrinted>2025-04-10T10:18:14Z</cp:lastPrinted>
  <dcterms:created xsi:type="dcterms:W3CDTF">2025-02-15T16:27:42Z</dcterms:created>
  <dcterms:modified xsi:type="dcterms:W3CDTF">2025-04-15T13:02:12Z</dcterms:modified>
</cp:coreProperties>
</file>